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85" r:id="rId3"/>
    <p:sldId id="257" r:id="rId4"/>
    <p:sldId id="289" r:id="rId5"/>
    <p:sldId id="292" r:id="rId6"/>
    <p:sldId id="260" r:id="rId7"/>
    <p:sldId id="277" r:id="rId8"/>
    <p:sldId id="270" r:id="rId9"/>
    <p:sldId id="278" r:id="rId10"/>
    <p:sldId id="279" r:id="rId11"/>
    <p:sldId id="269" r:id="rId12"/>
    <p:sldId id="293" r:id="rId13"/>
    <p:sldId id="283" r:id="rId14"/>
    <p:sldId id="282" r:id="rId15"/>
    <p:sldId id="280" r:id="rId16"/>
    <p:sldId id="281" r:id="rId17"/>
    <p:sldId id="284" r:id="rId18"/>
    <p:sldId id="28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5" autoAdjust="0"/>
    <p:restoredTop sz="80947" autoAdjust="0"/>
  </p:normalViewPr>
  <p:slideViewPr>
    <p:cSldViewPr snapToGrid="0">
      <p:cViewPr varScale="1">
        <p:scale>
          <a:sx n="85" d="100"/>
          <a:sy n="85" d="100"/>
        </p:scale>
        <p:origin x="75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40.png>
</file>

<file path=ppt/media/image15.jpeg>
</file>

<file path=ppt/media/image2.png>
</file>

<file path=ppt/media/image3.png>
</file>

<file path=ppt/media/image4.png>
</file>

<file path=ppt/media/image5.jpe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05/02/2014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Explain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houghts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behind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step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!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00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17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 err="1" smtClean="0"/>
              <a:t>head</a:t>
            </a:r>
            <a:r>
              <a:rPr lang="de-DE" b="1" dirty="0" smtClean="0"/>
              <a:t> </a:t>
            </a:r>
            <a:r>
              <a:rPr lang="de-DE" b="1" dirty="0" err="1" smtClean="0"/>
              <a:t>of</a:t>
            </a:r>
            <a:r>
              <a:rPr lang="de-DE" b="1" dirty="0" smtClean="0"/>
              <a:t> </a:t>
            </a:r>
            <a:r>
              <a:rPr lang="de-DE" b="1" dirty="0" err="1" smtClean="0"/>
              <a:t>government</a:t>
            </a:r>
            <a:r>
              <a:rPr lang="de-DE" b="1" dirty="0" smtClean="0"/>
              <a:t> (P6) </a:t>
            </a:r>
          </a:p>
          <a:p>
            <a:r>
              <a:rPr lang="de-DE" b="1" dirty="0" err="1" smtClean="0"/>
              <a:t>shares</a:t>
            </a:r>
            <a:r>
              <a:rPr lang="de-DE" b="1" dirty="0" smtClean="0"/>
              <a:t> </a:t>
            </a:r>
            <a:r>
              <a:rPr lang="de-DE" b="1" dirty="0" err="1" smtClean="0"/>
              <a:t>border</a:t>
            </a:r>
            <a:r>
              <a:rPr lang="de-DE" b="1" dirty="0" smtClean="0"/>
              <a:t> </a:t>
            </a:r>
            <a:r>
              <a:rPr lang="de-DE" b="1" dirty="0" err="1" smtClean="0"/>
              <a:t>with</a:t>
            </a:r>
            <a:r>
              <a:rPr lang="de-DE" b="1" dirty="0" smtClean="0"/>
              <a:t> (P47)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429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000" b="1" dirty="0" err="1" smtClean="0"/>
              <a:t>Misfits</a:t>
            </a:r>
            <a:r>
              <a:rPr lang="de-DE" sz="1000" dirty="0" smtClean="0"/>
              <a:t>: </a:t>
            </a:r>
            <a:r>
              <a:rPr lang="de-DE" sz="1000" dirty="0" err="1" smtClean="0"/>
              <a:t>Ui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challanges</a:t>
            </a:r>
            <a:r>
              <a:rPr lang="de-DE" sz="1000" baseline="0" dirty="0" smtClean="0"/>
              <a:t> / </a:t>
            </a:r>
            <a:r>
              <a:rPr lang="de-DE" sz="1000" baseline="0" dirty="0" err="1" smtClean="0"/>
              <a:t>example</a:t>
            </a:r>
            <a:r>
              <a:rPr lang="de-DE" sz="1000" baseline="0" dirty="0" smtClean="0"/>
              <a:t> : Staat vs. Staatsbürgerschaft</a:t>
            </a:r>
          </a:p>
          <a:p>
            <a:endParaRPr lang="de-DE" sz="1000" baseline="0" dirty="0" smtClean="0"/>
          </a:p>
          <a:p>
            <a:r>
              <a:rPr lang="de-DE" sz="1000" b="1" baseline="0" dirty="0" smtClean="0"/>
              <a:t>Ranking </a:t>
            </a:r>
            <a:r>
              <a:rPr lang="de-DE" sz="1000" b="1" baseline="0" dirty="0" err="1" smtClean="0"/>
              <a:t>adjustment</a:t>
            </a:r>
            <a:r>
              <a:rPr lang="de-DE" sz="1000" baseline="0" dirty="0" smtClean="0"/>
              <a:t>: </a:t>
            </a:r>
            <a:r>
              <a:rPr lang="de-DE" sz="1000" baseline="0" dirty="0" err="1" smtClean="0"/>
              <a:t>possible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strategies</a:t>
            </a:r>
            <a:endParaRPr lang="de-DE" sz="1000" baseline="0" dirty="0" smtClean="0"/>
          </a:p>
          <a:p>
            <a:endParaRPr lang="de-DE" sz="1000" baseline="0" dirty="0" smtClean="0"/>
          </a:p>
          <a:p>
            <a:r>
              <a:rPr lang="de-DE" sz="1000" b="1" baseline="0" dirty="0" err="1" smtClean="0"/>
              <a:t>Examples</a:t>
            </a:r>
            <a:r>
              <a:rPr lang="de-DE" sz="1000" baseline="0" dirty="0" smtClean="0"/>
              <a:t>…. </a:t>
            </a:r>
            <a:r>
              <a:rPr lang="de-DE" sz="1000" baseline="0" dirty="0" err="1" smtClean="0"/>
              <a:t>Some</a:t>
            </a:r>
            <a:r>
              <a:rPr lang="de-DE" sz="1000" baseline="0" dirty="0" smtClean="0"/>
              <a:t> Mountain -&gt; Mount Everest      	First </a:t>
            </a:r>
            <a:r>
              <a:rPr lang="de-DE" sz="1000" baseline="0" dirty="0" err="1" smtClean="0"/>
              <a:t>version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of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algorithm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for</a:t>
            </a:r>
            <a:r>
              <a:rPr lang="de-DE" sz="1000" baseline="0" dirty="0" smtClean="0"/>
              <a:t> </a:t>
            </a:r>
            <a:r>
              <a:rPr lang="de-DE" sz="1000" baseline="0" dirty="0" err="1" smtClean="0"/>
              <a:t>finding</a:t>
            </a:r>
            <a:r>
              <a:rPr lang="de-DE" sz="1000" baseline="0" dirty="0" smtClean="0"/>
              <a:t> </a:t>
            </a:r>
            <a:r>
              <a:rPr lang="de-DE" sz="1000" b="1" baseline="0" dirty="0" err="1" smtClean="0"/>
              <a:t>classifiers</a:t>
            </a:r>
            <a:r>
              <a:rPr lang="de-DE" sz="1000" baseline="0" dirty="0" smtClean="0"/>
              <a:t> (</a:t>
            </a:r>
            <a:r>
              <a:rPr lang="de-DE" sz="1000" baseline="0" dirty="0" err="1" smtClean="0"/>
              <a:t>if</a:t>
            </a:r>
            <a:r>
              <a:rPr lang="de-DE" sz="1000" baseline="0" dirty="0" smtClean="0"/>
              <a:t> time </a:t>
            </a:r>
            <a:r>
              <a:rPr lang="de-DE" sz="1000" baseline="0" dirty="0" err="1" smtClean="0"/>
              <a:t>allows</a:t>
            </a:r>
            <a:r>
              <a:rPr lang="de-DE" sz="1000" baseline="0" dirty="0" smtClean="0"/>
              <a:t>) -&gt; Folie 21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123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41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516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F9AF-2DD9-480D-8EFC-3A94AF9670EA}" type="datetime1">
              <a:rPr lang="de-DE" smtClean="0"/>
              <a:t>05.02.2014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CA66-8FE4-4069-9E52-3CF89C2AF9B3}" type="datetime1">
              <a:rPr lang="de-DE" smtClean="0"/>
              <a:t>05.02.2014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2DFD7-0259-4FD7-8CC5-C808BEE95F19}" type="datetime1">
              <a:rPr lang="de-DE" smtClean="0"/>
              <a:t>05.02.2014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203B-6EF1-4FA0-8727-26AF01908FE4}" type="datetime1">
              <a:rPr lang="de-DE" smtClean="0"/>
              <a:t>05.02.2014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E86-84BB-4D8D-8676-96417CF4C9A5}" type="datetime1">
              <a:rPr lang="de-DE" smtClean="0"/>
              <a:t>05.02.2014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503BC212-63F5-45A8-82DD-D3208BD6A761}" type="datetime1">
              <a:rPr lang="de-DE" smtClean="0"/>
              <a:t>05.02.2014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A3E7F-531C-4090-BB4E-1E6FC191A1D2}" type="datetime1">
              <a:rPr lang="de-DE" smtClean="0"/>
              <a:t>05.02.2014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D0077-3011-4152-95C7-BE93B614527F}" type="datetime1">
              <a:rPr lang="de-DE" smtClean="0"/>
              <a:t>05.02.2014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3958-001B-44D8-9472-A6FF2EC1F291}" type="datetime1">
              <a:rPr lang="de-DE" smtClean="0"/>
              <a:t>05.02.2014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52C24134-EC21-483E-84A6-E28989969B87}" type="datetime1">
              <a:rPr lang="de-DE" smtClean="0"/>
              <a:t>05.02.2014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7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BP2013N2</a:t>
            </a:r>
          </a:p>
          <a:p>
            <a:r>
              <a:rPr lang="en-GB" dirty="0" smtClean="0"/>
              <a:t>WMDE 06.02.2014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an Entity 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$</a:t>
            </a:r>
            <a:r>
              <a:rPr lang="en-US" dirty="0"/>
              <a:t>L </a:t>
            </a:r>
            <a:r>
              <a:rPr lang="en-US" dirty="0" smtClean="0"/>
              <a:t> = </a:t>
            </a:r>
            <a:r>
              <a:rPr lang="en-US" smtClean="0"/>
              <a:t>list of properties </a:t>
            </a:r>
            <a:r>
              <a:rPr lang="en-US" dirty="0" smtClean="0"/>
              <a:t>of E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threshold</a:t>
            </a:r>
            <a:r>
              <a:rPr lang="de-DE" dirty="0" smtClean="0"/>
              <a:t> = </a:t>
            </a:r>
            <a:r>
              <a:rPr lang="de-DE" dirty="0" err="1" smtClean="0"/>
              <a:t>minimum</a:t>
            </a:r>
            <a:r>
              <a:rPr lang="de-DE" dirty="0" smtClean="0"/>
              <a:t> </a:t>
            </a:r>
            <a:r>
              <a:rPr lang="de-DE" dirty="0" err="1" smtClean="0"/>
              <a:t>correlation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($L)</a:t>
            </a:r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Work in Progress / Future Plans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5122" name="Picture 2" descr="http://1.bp.blogspot.com/-rYvPlh22S4c/UTH8f_pPHaI/AAAAAAAAASc/9hJmsZN_h9c/s640/zukunf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t="7914" r="1340" b="4469"/>
          <a:stretch/>
        </p:blipFill>
        <p:spPr bwMode="auto">
          <a:xfrm>
            <a:off x="2868969" y="457201"/>
            <a:ext cx="6454063" cy="41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/>
              <a:t>n</a:t>
            </a:r>
            <a:r>
              <a:rPr lang="de-DE" smtClean="0"/>
              <a:t>ext</a:t>
            </a:r>
            <a:r>
              <a:rPr lang="de-DE" dirty="0" smtClean="0"/>
              <a:t> Time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01168" lvl="1" indent="0">
              <a:buNone/>
            </a:pPr>
            <a:r>
              <a:rPr lang="de-DE" sz="2200" dirty="0" err="1" smtClean="0"/>
              <a:t>Given</a:t>
            </a:r>
            <a:r>
              <a:rPr lang="de-DE" sz="2200" dirty="0" smtClean="0"/>
              <a:t> </a:t>
            </a:r>
            <a:r>
              <a:rPr lang="de-DE" sz="2200" dirty="0"/>
              <a:t>a </a:t>
            </a:r>
            <a:r>
              <a:rPr lang="de-DE" sz="2200" dirty="0" err="1"/>
              <a:t>set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properties</a:t>
            </a:r>
            <a:r>
              <a:rPr lang="de-DE" sz="2200" dirty="0"/>
              <a:t> </a:t>
            </a:r>
            <a:r>
              <a:rPr lang="de-DE" sz="2200" dirty="0" err="1"/>
              <a:t>identify</a:t>
            </a:r>
            <a:r>
              <a:rPr lang="de-DE" sz="2200" dirty="0"/>
              <a:t> </a:t>
            </a:r>
            <a:r>
              <a:rPr lang="de-DE" sz="2200" dirty="0" err="1"/>
              <a:t>those</a:t>
            </a:r>
            <a:r>
              <a:rPr lang="de-DE" sz="2200" dirty="0"/>
              <a:t> </a:t>
            </a:r>
            <a:r>
              <a:rPr lang="de-DE" sz="2200" dirty="0" err="1"/>
              <a:t>unlikely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be</a:t>
            </a:r>
            <a:r>
              <a:rPr lang="de-DE" sz="2200" dirty="0"/>
              <a:t> </a:t>
            </a:r>
            <a:r>
              <a:rPr lang="de-DE" sz="2200" dirty="0" err="1"/>
              <a:t>compatible</a:t>
            </a:r>
            <a:r>
              <a:rPr lang="de-DE" sz="2200" dirty="0"/>
              <a:t> </a:t>
            </a:r>
            <a:r>
              <a:rPr lang="de-DE" sz="2200" dirty="0" err="1"/>
              <a:t>with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 smtClean="0"/>
              <a:t>rest</a:t>
            </a:r>
            <a:r>
              <a:rPr lang="de-DE" sz="2200" dirty="0" smtClean="0"/>
              <a:t> („</a:t>
            </a:r>
            <a:r>
              <a:rPr lang="de-DE" sz="2200" dirty="0" err="1" smtClean="0"/>
              <a:t>misfits</a:t>
            </a:r>
            <a:r>
              <a:rPr lang="de-DE" sz="2200" dirty="0" smtClean="0"/>
              <a:t>“)</a:t>
            </a:r>
          </a:p>
          <a:p>
            <a:pPr lvl="1"/>
            <a:r>
              <a:rPr lang="de-DE" sz="1900" dirty="0" smtClean="0"/>
              <a:t>Alert </a:t>
            </a:r>
            <a:r>
              <a:rPr lang="de-DE" sz="1900" dirty="0" err="1" smtClean="0"/>
              <a:t>user</a:t>
            </a:r>
            <a:endParaRPr lang="de-DE" sz="1900" dirty="0"/>
          </a:p>
          <a:p>
            <a:pPr lvl="1"/>
            <a:r>
              <a:rPr lang="de-DE" sz="1900" dirty="0" smtClean="0"/>
              <a:t>Scan </a:t>
            </a:r>
            <a:r>
              <a:rPr lang="de-DE" sz="1900" dirty="0" err="1" smtClean="0"/>
              <a:t>database</a:t>
            </a:r>
            <a:r>
              <a:rPr lang="de-DE" sz="1900" dirty="0" smtClean="0"/>
              <a:t> </a:t>
            </a:r>
            <a:r>
              <a:rPr lang="de-DE" sz="1900" dirty="0" err="1" smtClean="0"/>
              <a:t>for</a:t>
            </a:r>
            <a:r>
              <a:rPr lang="de-DE" sz="1900" dirty="0" smtClean="0"/>
              <a:t> </a:t>
            </a:r>
            <a:r>
              <a:rPr lang="de-DE" sz="1900" dirty="0" err="1" smtClean="0"/>
              <a:t>items</a:t>
            </a:r>
            <a:r>
              <a:rPr lang="de-DE" sz="1900" dirty="0" smtClean="0"/>
              <a:t> </a:t>
            </a:r>
            <a:r>
              <a:rPr lang="de-DE" sz="1900" dirty="0" err="1" smtClean="0"/>
              <a:t>that</a:t>
            </a:r>
            <a:r>
              <a:rPr lang="de-DE" sz="1900" dirty="0" smtClean="0"/>
              <a:t> </a:t>
            </a:r>
            <a:r>
              <a:rPr lang="de-DE" sz="1900" dirty="0" err="1" smtClean="0"/>
              <a:t>need</a:t>
            </a:r>
            <a:r>
              <a:rPr lang="de-DE" sz="1900" dirty="0" smtClean="0"/>
              <a:t> </a:t>
            </a:r>
            <a:r>
              <a:rPr lang="de-DE" sz="1900" dirty="0" err="1" smtClean="0"/>
              <a:t>reviewing</a:t>
            </a:r>
            <a:endParaRPr lang="de-DE" sz="1900" dirty="0"/>
          </a:p>
          <a:p>
            <a:pPr lvl="1"/>
            <a:endParaRPr lang="de-DE" dirty="0" smtClean="0"/>
          </a:p>
          <a:p>
            <a:pPr marL="0" indent="0">
              <a:buNone/>
            </a:pPr>
            <a:r>
              <a:rPr lang="de-DE" sz="2200" dirty="0"/>
              <a:t> </a:t>
            </a:r>
            <a:r>
              <a:rPr lang="de-DE" sz="2200" dirty="0" smtClean="0"/>
              <a:t>  </a:t>
            </a:r>
            <a:r>
              <a:rPr lang="de-DE" sz="2200" dirty="0" err="1" smtClean="0"/>
              <a:t>Adjust</a:t>
            </a:r>
            <a:r>
              <a:rPr lang="de-DE" sz="2200" dirty="0" smtClean="0"/>
              <a:t> Property Ranking (-&gt;</a:t>
            </a:r>
            <a:r>
              <a:rPr lang="de-DE" sz="2200" dirty="0" err="1" smtClean="0"/>
              <a:t>identifiers</a:t>
            </a:r>
            <a:r>
              <a:rPr lang="de-DE" sz="2200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  </a:t>
            </a:r>
            <a:r>
              <a:rPr lang="de-DE" sz="2200" dirty="0" err="1" smtClean="0"/>
              <a:t>Classifiers</a:t>
            </a:r>
            <a:r>
              <a:rPr lang="de-DE" sz="2200" dirty="0" smtClean="0"/>
              <a:t> (</a:t>
            </a:r>
            <a:r>
              <a:rPr lang="de-DE" sz="2200" dirty="0" err="1" smtClean="0"/>
              <a:t>finding</a:t>
            </a:r>
            <a:r>
              <a:rPr lang="de-DE" sz="2200" dirty="0" smtClean="0"/>
              <a:t> </a:t>
            </a:r>
            <a:r>
              <a:rPr lang="de-DE" sz="2200" dirty="0" err="1" smtClean="0"/>
              <a:t>and</a:t>
            </a:r>
            <a:r>
              <a:rPr lang="de-DE" sz="2200" dirty="0" smtClean="0"/>
              <a:t> </a:t>
            </a:r>
            <a:r>
              <a:rPr lang="de-DE" sz="2200" dirty="0" err="1" smtClean="0"/>
              <a:t>using</a:t>
            </a:r>
            <a:r>
              <a:rPr lang="de-DE" sz="2200" dirty="0" smtClean="0"/>
              <a:t> </a:t>
            </a:r>
            <a:r>
              <a:rPr lang="de-DE" sz="2200" dirty="0" err="1" smtClean="0"/>
              <a:t>them</a:t>
            </a:r>
            <a:r>
              <a:rPr lang="de-DE" sz="2200" dirty="0" smtClean="0"/>
              <a:t>)</a:t>
            </a:r>
          </a:p>
          <a:p>
            <a:pPr lvl="1"/>
            <a:r>
              <a:rPr lang="de-DE" sz="1900" dirty="0" err="1" smtClean="0"/>
              <a:t>Suggestions</a:t>
            </a:r>
            <a:r>
              <a:rPr lang="de-DE" sz="1900" dirty="0" smtClean="0"/>
              <a:t> </a:t>
            </a:r>
            <a:r>
              <a:rPr lang="de-DE" sz="1900" dirty="0" err="1"/>
              <a:t>for</a:t>
            </a:r>
            <a:r>
              <a:rPr lang="de-DE" sz="1900" dirty="0"/>
              <a:t> </a:t>
            </a:r>
            <a:r>
              <a:rPr lang="de-DE" sz="1900" dirty="0" err="1"/>
              <a:t>items</a:t>
            </a:r>
            <a:r>
              <a:rPr lang="de-DE" sz="1900" dirty="0"/>
              <a:t> </a:t>
            </a:r>
            <a:r>
              <a:rPr lang="de-DE" sz="1900" dirty="0" err="1"/>
              <a:t>without</a:t>
            </a:r>
            <a:r>
              <a:rPr lang="de-DE" sz="1900" dirty="0"/>
              <a:t> </a:t>
            </a:r>
            <a:r>
              <a:rPr lang="de-DE" sz="1900" dirty="0" err="1"/>
              <a:t>existing</a:t>
            </a:r>
            <a:r>
              <a:rPr lang="de-DE" sz="1900" dirty="0"/>
              <a:t> </a:t>
            </a:r>
            <a:r>
              <a:rPr lang="de-DE" sz="1900" dirty="0" err="1" smtClean="0"/>
              <a:t>properties</a:t>
            </a:r>
            <a:endParaRPr lang="de-DE" sz="1900" dirty="0" smtClean="0"/>
          </a:p>
          <a:p>
            <a:pPr lvl="1"/>
            <a:r>
              <a:rPr lang="de-DE" sz="1900" dirty="0" err="1"/>
              <a:t>Classifier</a:t>
            </a:r>
            <a:r>
              <a:rPr lang="de-DE" sz="1900" dirty="0"/>
              <a:t>-Value-Pairs </a:t>
            </a:r>
            <a:r>
              <a:rPr lang="de-DE" sz="1900" dirty="0" err="1"/>
              <a:t>useful</a:t>
            </a:r>
            <a:r>
              <a:rPr lang="de-DE" sz="1900" dirty="0"/>
              <a:t> </a:t>
            </a:r>
            <a:r>
              <a:rPr lang="de-DE" sz="1900" dirty="0" err="1"/>
              <a:t>for</a:t>
            </a:r>
            <a:r>
              <a:rPr lang="de-DE" sz="1900" dirty="0"/>
              <a:t> </a:t>
            </a:r>
            <a:r>
              <a:rPr lang="de-DE" sz="1900" dirty="0" err="1"/>
              <a:t>finding</a:t>
            </a:r>
            <a:r>
              <a:rPr lang="de-DE" sz="1900" dirty="0"/>
              <a:t> </a:t>
            </a:r>
            <a:r>
              <a:rPr lang="de-DE" sz="1900" dirty="0" err="1"/>
              <a:t>appropriate</a:t>
            </a:r>
            <a:r>
              <a:rPr lang="de-DE" sz="1900" dirty="0"/>
              <a:t> </a:t>
            </a:r>
            <a:r>
              <a:rPr lang="de-DE" sz="1900" dirty="0" err="1" smtClean="0"/>
              <a:t>suggestions</a:t>
            </a:r>
            <a:r>
              <a:rPr lang="de-DE" sz="1900" dirty="0" smtClean="0"/>
              <a:t> (</a:t>
            </a:r>
            <a:r>
              <a:rPr lang="de-DE" sz="1900" dirty="0" err="1" smtClean="0"/>
              <a:t>new</a:t>
            </a:r>
            <a:r>
              <a:rPr lang="de-DE" sz="1900" dirty="0" smtClean="0"/>
              <a:t> </a:t>
            </a:r>
            <a:r>
              <a:rPr lang="de-DE" sz="1900" dirty="0" err="1" smtClean="0"/>
              <a:t>tables</a:t>
            </a:r>
            <a:r>
              <a:rPr lang="de-DE" sz="1900" dirty="0" smtClean="0"/>
              <a:t> – same </a:t>
            </a:r>
            <a:r>
              <a:rPr lang="de-DE" sz="1900" dirty="0" err="1" smtClean="0"/>
              <a:t>idea</a:t>
            </a:r>
            <a:r>
              <a:rPr lang="de-DE" sz="1900" dirty="0" smtClean="0"/>
              <a:t>)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   </a:t>
            </a:r>
            <a:r>
              <a:rPr lang="de-DE" sz="2200" dirty="0" smtClean="0"/>
              <a:t>Find </a:t>
            </a:r>
            <a:r>
              <a:rPr lang="de-DE" sz="2200" dirty="0" err="1" smtClean="0"/>
              <a:t>examples</a:t>
            </a:r>
            <a:r>
              <a:rPr lang="de-DE" sz="2200" dirty="0" smtClean="0"/>
              <a:t>/</a:t>
            </a:r>
            <a:r>
              <a:rPr lang="de-DE" sz="2200" dirty="0" err="1" smtClean="0"/>
              <a:t>representatives</a:t>
            </a:r>
            <a:r>
              <a:rPr lang="de-DE" sz="2200" dirty="0" smtClean="0"/>
              <a:t> </a:t>
            </a:r>
            <a:r>
              <a:rPr lang="de-DE" sz="2200" dirty="0" err="1" smtClean="0"/>
              <a:t>for</a:t>
            </a:r>
            <a:r>
              <a:rPr lang="de-DE" sz="2200" dirty="0" smtClean="0"/>
              <a:t> </a:t>
            </a:r>
            <a:r>
              <a:rPr lang="de-DE" sz="2200" dirty="0" err="1" smtClean="0"/>
              <a:t>groups</a:t>
            </a:r>
            <a:r>
              <a:rPr lang="de-DE" sz="2200" dirty="0" smtClean="0"/>
              <a:t>/</a:t>
            </a:r>
            <a:r>
              <a:rPr lang="de-DE" sz="2200" dirty="0" err="1" smtClean="0"/>
              <a:t>classes</a:t>
            </a:r>
            <a:r>
              <a:rPr lang="de-DE" sz="2200" dirty="0" smtClean="0"/>
              <a:t> </a:t>
            </a:r>
            <a:r>
              <a:rPr lang="de-DE" sz="2200" dirty="0" err="1" smtClean="0"/>
              <a:t>of</a:t>
            </a:r>
            <a:r>
              <a:rPr lang="de-DE" sz="2200" dirty="0" smtClean="0"/>
              <a:t> </a:t>
            </a:r>
            <a:r>
              <a:rPr lang="de-DE" sz="2200" dirty="0" err="1" smtClean="0"/>
              <a:t>items</a:t>
            </a:r>
            <a:r>
              <a:rPr lang="de-DE" sz="2200" dirty="0" smtClean="0"/>
              <a:t> 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sz="2200" dirty="0" smtClean="0"/>
              <a:t>   </a:t>
            </a:r>
            <a:r>
              <a:rPr lang="de-DE" sz="2200" dirty="0" err="1" smtClean="0"/>
              <a:t>Develop</a:t>
            </a:r>
            <a:r>
              <a:rPr lang="de-DE" sz="2200" dirty="0" smtClean="0"/>
              <a:t>/Analyse </a:t>
            </a:r>
            <a:r>
              <a:rPr lang="de-DE" sz="2200" dirty="0" err="1" smtClean="0"/>
              <a:t>methods</a:t>
            </a:r>
            <a:r>
              <a:rPr lang="de-DE" sz="2200" dirty="0" smtClean="0"/>
              <a:t> </a:t>
            </a:r>
            <a:r>
              <a:rPr lang="de-DE" sz="2200" dirty="0" err="1"/>
              <a:t>for</a:t>
            </a:r>
            <a:r>
              <a:rPr lang="de-DE" sz="2200" dirty="0"/>
              <a:t> </a:t>
            </a:r>
            <a:r>
              <a:rPr lang="de-DE" sz="2200" dirty="0" err="1"/>
              <a:t>evaluating</a:t>
            </a:r>
            <a:r>
              <a:rPr lang="de-DE" sz="2200" dirty="0"/>
              <a:t> </a:t>
            </a:r>
            <a:r>
              <a:rPr lang="de-DE" sz="2200" dirty="0" err="1"/>
              <a:t>Suggestions</a:t>
            </a:r>
            <a:endParaRPr lang="de-DE" sz="2200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pPr lvl="1"/>
            <a:endParaRPr lang="de-DE" dirty="0" smtClean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" t="51296" r="-743"/>
          <a:stretch/>
        </p:blipFill>
        <p:spPr>
          <a:xfrm>
            <a:off x="6033193" y="2600960"/>
            <a:ext cx="5366838" cy="1069053"/>
          </a:xfrm>
          <a:prstGeom prst="rect">
            <a:avLst/>
          </a:prstGeom>
        </p:spPr>
      </p:pic>
      <p:cxnSp>
        <p:nvCxnSpPr>
          <p:cNvPr id="9" name="Gerade Verbindung mit Pfeil 8"/>
          <p:cNvCxnSpPr>
            <a:endCxn id="7" idx="1"/>
          </p:cNvCxnSpPr>
          <p:nvPr/>
        </p:nvCxnSpPr>
        <p:spPr>
          <a:xfrm flipV="1">
            <a:off x="4399280" y="3135487"/>
            <a:ext cx="1633913" cy="298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94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identify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4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6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Take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consideration</a:t>
            </a:r>
            <a:endParaRPr lang="de-DE" dirty="0" smtClean="0"/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1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others</a:t>
            </a:r>
            <a:endParaRPr lang="de-DE" dirty="0" smtClean="0"/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82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Find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appears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 &gt; 50%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Suggestions.add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found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&gt; 30%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all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items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described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Suggestions.remove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Rating(p) =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27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5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Who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Picture 2" descr="group_pi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7" t="25267" r="15128" b="1970"/>
          <a:stretch/>
        </p:blipFill>
        <p:spPr bwMode="auto">
          <a:xfrm>
            <a:off x="495299" y="1095374"/>
            <a:ext cx="8334376" cy="513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9177454" y="1749470"/>
            <a:ext cx="2673489" cy="3359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400" dirty="0" smtClean="0"/>
              <a:t>Sebastian Brückner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Christian </a:t>
            </a:r>
            <a:r>
              <a:rPr lang="de-DE" sz="2400" dirty="0" err="1" smtClean="0"/>
              <a:t>Dullweber</a:t>
            </a:r>
            <a:endParaRPr lang="de-DE" sz="2400" dirty="0" smtClean="0"/>
          </a:p>
          <a:p>
            <a:pPr>
              <a:lnSpc>
                <a:spcPct val="150000"/>
              </a:lnSpc>
            </a:pPr>
            <a:r>
              <a:rPr lang="de-DE" sz="2400" dirty="0" smtClean="0"/>
              <a:t>Felix Niemeyer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Virginia Weidhaas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Moritz Finke</a:t>
            </a:r>
          </a:p>
          <a:p>
            <a:pPr>
              <a:lnSpc>
                <a:spcPct val="150000"/>
              </a:lnSpc>
            </a:pPr>
            <a:r>
              <a:rPr lang="de-DE" sz="2400" dirty="0" smtClean="0"/>
              <a:t>Alexander Lehmann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283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err="1" smtClean="0"/>
              <a:t>PubSubHubbub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Intelligent </a:t>
            </a:r>
            <a:r>
              <a:rPr lang="de-DE" sz="2400" dirty="0" smtClean="0"/>
              <a:t>Forms</a:t>
            </a:r>
          </a:p>
          <a:p>
            <a:pPr marL="841248" lvl="2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1800" dirty="0" smtClean="0"/>
              <a:t>Demo</a:t>
            </a:r>
          </a:p>
          <a:p>
            <a:pPr marL="841248" lvl="2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1800" dirty="0" smtClean="0"/>
              <a:t>Suggestion Workflow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Future Plans</a:t>
            </a: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912" y="1825698"/>
            <a:ext cx="9106177" cy="45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Extension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Uses </a:t>
            </a:r>
            <a:r>
              <a:rPr lang="en-US" dirty="0" err="1" smtClean="0"/>
              <a:t>MediaWiki</a:t>
            </a:r>
            <a:r>
              <a:rPr lang="en-US" dirty="0" smtClean="0"/>
              <a:t> hooks to intercept saving articles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Currently, we fully support </a:t>
            </a:r>
            <a:r>
              <a:rPr lang="en-US" dirty="0" smtClean="0"/>
              <a:t>changes to </a:t>
            </a:r>
            <a:r>
              <a:rPr lang="en-US" dirty="0" err="1" smtClean="0"/>
              <a:t>MediaWiki</a:t>
            </a:r>
            <a:r>
              <a:rPr lang="en-US" dirty="0" smtClean="0"/>
              <a:t> articles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  <a:endParaRPr lang="en-US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In the future, we will also </a:t>
            </a:r>
            <a:r>
              <a:rPr lang="en-US" dirty="0" smtClean="0"/>
              <a:t>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Creation </a:t>
            </a:r>
            <a:r>
              <a:rPr lang="en-US" dirty="0" smtClean="0"/>
              <a:t>of new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Deletion of articles / </a:t>
            </a:r>
            <a:r>
              <a:rPr lang="en-US" dirty="0" err="1" smtClean="0"/>
              <a:t>WikiData</a:t>
            </a:r>
            <a:r>
              <a:rPr lang="en-US" dirty="0" smtClean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76" y="1426641"/>
            <a:ext cx="3944962" cy="328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4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Intelligent Forms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0" name="Picture 2" descr="http://upload.wikimedia.org/wikipedia/commons/thumb/6/66/Wikidata-logo-en.svg/1052px-Wikidata-logo-e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275" y="294834"/>
            <a:ext cx="6521450" cy="46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655" y="-1"/>
            <a:ext cx="9489311" cy="6821423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8"/>
          <a:srcRect l="3682" t="10316" r="2835" b="5343"/>
          <a:stretch/>
        </p:blipFill>
        <p:spPr>
          <a:xfrm>
            <a:off x="1098805" y="0"/>
            <a:ext cx="9741288" cy="6858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9"/>
          <a:srcRect l="321" t="1399"/>
          <a:stretch/>
        </p:blipFill>
        <p:spPr>
          <a:xfrm>
            <a:off x="6106510" y="2144110"/>
            <a:ext cx="5375188" cy="305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</a:t>
                </a:r>
                <a:r>
                  <a:rPr lang="en-US" dirty="0" smtClean="0"/>
                  <a:t> pid2 </a:t>
                </a:r>
                <a:r>
                  <a:rPr lang="en-US" dirty="0"/>
                  <a:t>INT, </a:t>
                </a:r>
                <a:r>
                  <a:rPr lang="en-US" dirty="0" smtClean="0"/>
                  <a:t> correlation 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Grafik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6510" y="1265193"/>
            <a:ext cx="5450927" cy="482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917</Words>
  <Application>Microsoft Office PowerPoint</Application>
  <PresentationFormat>Breitbild</PresentationFormat>
  <Paragraphs>222</Paragraphs>
  <Slides>18</Slides>
  <Notes>10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Aharoni</vt:lpstr>
      <vt:lpstr>Arial</vt:lpstr>
      <vt:lpstr>Calibri</vt:lpstr>
      <vt:lpstr>Cambria Math</vt:lpstr>
      <vt:lpstr>Consolas</vt:lpstr>
      <vt:lpstr>Neo Sans Std</vt:lpstr>
      <vt:lpstr>powerpoint_hpi_cgs_wide</vt:lpstr>
      <vt:lpstr>Wikidata.lib</vt:lpstr>
      <vt:lpstr>Who are we?</vt:lpstr>
      <vt:lpstr>Agenda</vt:lpstr>
      <vt:lpstr>PubSubHubbub</vt:lpstr>
      <vt:lpstr>Our MediaWiki Extension</vt:lpstr>
      <vt:lpstr>Intelligent Forms</vt:lpstr>
      <vt:lpstr>Workflow</vt:lpstr>
      <vt:lpstr>Workflow</vt:lpstr>
      <vt:lpstr>Workflow</vt:lpstr>
      <vt:lpstr>Workflow</vt:lpstr>
      <vt:lpstr>Work in Progress / Future Plans</vt:lpstr>
      <vt:lpstr>For next Time</vt:lpstr>
      <vt:lpstr>Finding “Misfits“</vt:lpstr>
      <vt:lpstr>Adjust Property Ranking</vt:lpstr>
      <vt:lpstr>Classifiers</vt:lpstr>
      <vt:lpstr>Algorithm for finding Classifiers</vt:lpstr>
      <vt:lpstr>Finding Examples / Representatives</vt:lpstr>
      <vt:lpstr>PowerPoint-Präsentation</vt:lpstr>
    </vt:vector>
  </TitlesOfParts>
  <Company>Hasso-Plattner-Institut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Brueckner, Sebastian</cp:lastModifiedBy>
  <cp:revision>139</cp:revision>
  <dcterms:created xsi:type="dcterms:W3CDTF">2014-01-22T15:15:36Z</dcterms:created>
  <dcterms:modified xsi:type="dcterms:W3CDTF">2014-02-05T15:34:54Z</dcterms:modified>
</cp:coreProperties>
</file>

<file path=docProps/thumbnail.jpeg>
</file>